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D64"/>
    <a:srgbClr val="1A3D9E"/>
    <a:srgbClr val="000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9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8313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980" y="2837275"/>
            <a:ext cx="4285671" cy="3497670"/>
          </a:xfrm>
        </p:spPr>
        <p:txBody>
          <a:bodyPr anchor="b">
            <a:normAutofit/>
          </a:bodyPr>
          <a:lstStyle>
            <a:lvl1pPr algn="r">
              <a:defRPr sz="33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980" y="6334948"/>
            <a:ext cx="4285671" cy="2030119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64234" y="8479722"/>
            <a:ext cx="909130" cy="54574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980" y="8479722"/>
            <a:ext cx="2949103" cy="5457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30514" y="8479722"/>
            <a:ext cx="313137" cy="54574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5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6836360"/>
            <a:ext cx="5829300" cy="818622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1346384"/>
            <a:ext cx="5143500" cy="45716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00"/>
            </a:lvl1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7654982"/>
            <a:ext cx="5829300" cy="71314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880537"/>
            <a:ext cx="5829299" cy="4512732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6273800"/>
            <a:ext cx="5829299" cy="2091267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9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01851" y="3974636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348" y="1037276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9337" y="880537"/>
            <a:ext cx="5318473" cy="3962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1504" y="4842934"/>
            <a:ext cx="5157100" cy="5503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00" y="6273800"/>
            <a:ext cx="5829300" cy="2091267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3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54603"/>
            <a:ext cx="5829301" cy="2121600"/>
          </a:xfrm>
        </p:spPr>
        <p:txBody>
          <a:bodyPr anchor="b">
            <a:normAutofit/>
          </a:bodyPr>
          <a:lstStyle>
            <a:lvl1pPr algn="l">
              <a:defRPr sz="21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6876203"/>
            <a:ext cx="5829302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01851" y="3974636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348" y="1037276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9337" y="880537"/>
            <a:ext cx="5318473" cy="3962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2900" y="5613400"/>
            <a:ext cx="5829301" cy="128411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6897511"/>
            <a:ext cx="5829301" cy="146755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3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30" y="880537"/>
            <a:ext cx="5829301" cy="3962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8330" y="5063067"/>
            <a:ext cx="582930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330" y="6273800"/>
            <a:ext cx="5829301" cy="20912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6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880535"/>
            <a:ext cx="5829300" cy="2103497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6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734" y="880534"/>
            <a:ext cx="1257466" cy="7484535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80534"/>
            <a:ext cx="4492638" cy="7484533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1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4779061"/>
            <a:ext cx="5829300" cy="212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6900661"/>
            <a:ext cx="5829300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3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3094098"/>
            <a:ext cx="2859786" cy="5270971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2415" y="3094099"/>
            <a:ext cx="2859786" cy="527097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611" y="3204164"/>
            <a:ext cx="2655452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4145846"/>
            <a:ext cx="2859786" cy="421921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3340" y="3204164"/>
            <a:ext cx="263886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2414" y="4145846"/>
            <a:ext cx="2859786" cy="421921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2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880535"/>
            <a:ext cx="5829300" cy="210349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7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88" y="2250254"/>
            <a:ext cx="2147183" cy="2079035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609" y="880535"/>
            <a:ext cx="3470981" cy="748453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288" y="4329289"/>
            <a:ext cx="2147183" cy="26660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96" y="2507082"/>
            <a:ext cx="3072903" cy="19812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71900" y="1320800"/>
            <a:ext cx="2400300" cy="6604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596" y="4488282"/>
            <a:ext cx="3072903" cy="264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880535"/>
            <a:ext cx="5829300" cy="21034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094099"/>
            <a:ext cx="5829300" cy="527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2784" y="8479722"/>
            <a:ext cx="909130" cy="545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8479722"/>
            <a:ext cx="4492733" cy="545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9064" y="8479722"/>
            <a:ext cx="313137" cy="545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4925" r="13990"/>
          <a:stretch/>
        </p:blipFill>
        <p:spPr>
          <a:xfrm>
            <a:off x="148461" y="1474118"/>
            <a:ext cx="4892323" cy="39326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4524" y="315916"/>
            <a:ext cx="6157413" cy="3244702"/>
          </a:xfrm>
        </p:spPr>
        <p:txBody>
          <a:bodyPr anchor="t">
            <a:normAutofit/>
          </a:bodyPr>
          <a:lstStyle/>
          <a:p>
            <a:pPr algn="l"/>
            <a:r>
              <a:rPr lang="de-DE" sz="300" b="1" dirty="0" smtClean="0">
                <a:solidFill>
                  <a:srgbClr val="000268"/>
                </a:solidFill>
                <a:latin typeface="AR JULIAN" panose="02000000000000000000" pitchFamily="2" charset="0"/>
              </a:rPr>
              <a:t>                   </a:t>
            </a:r>
            <a:r>
              <a:rPr lang="de-DE" sz="300" b="1" spc="360" dirty="0" smtClean="0">
                <a:solidFill>
                  <a:srgbClr val="000268"/>
                </a:solidFill>
                <a:latin typeface="AR JULIAN" panose="02000000000000000000" pitchFamily="2" charset="0"/>
              </a:rPr>
              <a:t>  </a:t>
            </a:r>
            <a:r>
              <a:rPr lang="de-DE" sz="3600" b="1" spc="360" dirty="0" smtClean="0">
                <a:solidFill>
                  <a:srgbClr val="041D64"/>
                </a:solidFill>
                <a:latin typeface="AR JULIAN" panose="02000000000000000000" pitchFamily="2" charset="0"/>
              </a:rPr>
              <a:t>BIBEL-ENTDECKER</a:t>
            </a:r>
            <a:r>
              <a:rPr lang="de-DE" sz="3600" b="1" dirty="0">
                <a:solidFill>
                  <a:srgbClr val="041D64"/>
                </a:solidFill>
                <a:latin typeface="AR JULIAN" panose="02000000000000000000" pitchFamily="2" charset="0"/>
              </a:rPr>
              <a:t/>
            </a:r>
            <a:br>
              <a:rPr lang="de-DE" sz="3600" b="1" dirty="0">
                <a:solidFill>
                  <a:srgbClr val="041D64"/>
                </a:solidFill>
                <a:latin typeface="AR JULIAN" panose="02000000000000000000" pitchFamily="2" charset="0"/>
              </a:rPr>
            </a:br>
            <a:r>
              <a:rPr lang="de-DE" sz="3600" b="1" dirty="0" smtClean="0">
                <a:solidFill>
                  <a:srgbClr val="041D64"/>
                </a:solidFill>
                <a:latin typeface="AR JULIAN" panose="02000000000000000000" pitchFamily="2" charset="0"/>
              </a:rPr>
              <a:t>          </a:t>
            </a:r>
            <a:r>
              <a:rPr lang="de-DE" sz="900" b="1" dirty="0" smtClean="0">
                <a:solidFill>
                  <a:srgbClr val="041D64"/>
                </a:solidFill>
                <a:latin typeface="AR JULIAN" panose="02000000000000000000" pitchFamily="2" charset="0"/>
              </a:rPr>
              <a:t>     </a:t>
            </a:r>
            <a:r>
              <a:rPr lang="de-DE" sz="3600" b="1" dirty="0" smtClean="0">
                <a:solidFill>
                  <a:srgbClr val="041D64"/>
                </a:solidFill>
                <a:latin typeface="AR JULIAN" panose="02000000000000000000" pitchFamily="2" charset="0"/>
              </a:rPr>
              <a:t>AUF TOUR</a:t>
            </a:r>
            <a:endParaRPr lang="de-DE" sz="3600" b="1" dirty="0">
              <a:solidFill>
                <a:srgbClr val="041D64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7149" y="8139288"/>
            <a:ext cx="6424788" cy="15917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de-DE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Wann</a:t>
            </a:r>
            <a:r>
              <a:rPr lang="de-DE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  			</a:t>
            </a:r>
            <a:r>
              <a:rPr lang="de-DE" sz="1600" b="1" spc="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Di. 15. – Fr. 18. Oktober </a:t>
            </a:r>
            <a:r>
              <a:rPr lang="de-DE" sz="1600" b="1" spc="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2024</a:t>
            </a:r>
          </a:p>
          <a:p>
            <a:pPr algn="l">
              <a:spcAft>
                <a:spcPts val="600"/>
              </a:spcAft>
            </a:pPr>
            <a:r>
              <a:rPr lang="de-DE" sz="1600" b="1" spc="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de-DE" sz="1600" b="1" spc="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</a:t>
            </a:r>
            <a:r>
              <a:rPr lang="de-DE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jeweils 9.30 – 16 Uhr (Do bis ca. 18 </a:t>
            </a:r>
            <a:r>
              <a:rPr lang="de-DE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uhr</a:t>
            </a:r>
            <a:r>
              <a:rPr lang="de-DE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de-DE" sz="1600" b="1" spc="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spcAft>
                <a:spcPts val="1200"/>
              </a:spcAft>
            </a:pPr>
            <a:r>
              <a:rPr lang="de-DE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Wo?  			</a:t>
            </a:r>
            <a:r>
              <a:rPr lang="de-DE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Kirchgemeindehaus Burg </a:t>
            </a:r>
            <a:r>
              <a:rPr lang="de-DE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Stein am Rhein</a:t>
            </a:r>
          </a:p>
          <a:p>
            <a:pPr algn="l">
              <a:spcAft>
                <a:spcPts val="300"/>
              </a:spcAft>
            </a:pPr>
            <a:r>
              <a:rPr lang="de-DE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Veranstalter</a:t>
            </a:r>
            <a:r>
              <a:rPr lang="de-DE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de-DE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de-DE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evangelische</a:t>
            </a:r>
            <a:r>
              <a:rPr lang="de-DE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Kirchgemeinde </a:t>
            </a:r>
            <a:r>
              <a:rPr lang="de-DE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Burg, </a:t>
            </a:r>
            <a:r>
              <a:rPr lang="de-DE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Stein am </a:t>
            </a:r>
            <a:r>
              <a:rPr lang="de-DE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Rhein </a:t>
            </a:r>
            <a:endParaRPr lang="de-DE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spcAft>
                <a:spcPts val="300"/>
              </a:spcAft>
            </a:pPr>
            <a:r>
              <a:rPr lang="de-DE" sz="1400" b="1" dirty="0" smtClean="0">
                <a:solidFill>
                  <a:schemeClr val="bg1"/>
                </a:solidFill>
              </a:rPr>
              <a:t>				</a:t>
            </a:r>
            <a:r>
              <a:rPr lang="de-DE" sz="1400" dirty="0" smtClean="0">
                <a:solidFill>
                  <a:schemeClr val="bg1"/>
                </a:solidFill>
              </a:rPr>
              <a:t>katholischer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CH" sz="1400" b="1" dirty="0" smtClean="0">
                <a:solidFill>
                  <a:schemeClr val="bg1"/>
                </a:solidFill>
              </a:rPr>
              <a:t>Pastoralraum </a:t>
            </a:r>
            <a:r>
              <a:rPr lang="de-CH" sz="1400" b="1" dirty="0">
                <a:solidFill>
                  <a:schemeClr val="bg1"/>
                </a:solidFill>
              </a:rPr>
              <a:t>Am See und </a:t>
            </a:r>
            <a:r>
              <a:rPr lang="de-CH" sz="1400" b="1" dirty="0" err="1" smtClean="0">
                <a:solidFill>
                  <a:schemeClr val="bg1"/>
                </a:solidFill>
              </a:rPr>
              <a:t>Rhy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 algn="l">
              <a:spcAft>
                <a:spcPts val="300"/>
              </a:spcAft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de-DE" sz="1400" b="1" dirty="0" smtClean="0">
                <a:solidFill>
                  <a:schemeClr val="bg1"/>
                </a:solidFill>
              </a:rPr>
              <a:t>	</a:t>
            </a:r>
            <a:r>
              <a:rPr lang="de-DE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</a:t>
            </a:r>
            <a:endParaRPr lang="de-DE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55371" y="6951014"/>
            <a:ext cx="6126566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de-DE" sz="3400" dirty="0">
                <a:solidFill>
                  <a:schemeClr val="accent1">
                    <a:lumMod val="50000"/>
                  </a:schemeClr>
                </a:solidFill>
                <a:latin typeface="Tekton Pro Cond" panose="020F0606020208020904" pitchFamily="34" charset="0"/>
              </a:rPr>
              <a:t>Herzliche Einladung zur Kinderbibelwoche!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27" y="3176372"/>
            <a:ext cx="4667010" cy="3488281"/>
          </a:xfrm>
          <a:prstGeom prst="ellipse">
            <a:avLst/>
          </a:prstGeom>
          <a:ln w="63500" cap="rnd">
            <a:solidFill>
              <a:srgbClr val="1A3D9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75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4" y="133075"/>
            <a:ext cx="3771801" cy="39312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1383" y="2381956"/>
            <a:ext cx="3088439" cy="1804095"/>
          </a:xfrm>
        </p:spPr>
        <p:txBody>
          <a:bodyPr>
            <a:normAutofit/>
          </a:bodyPr>
          <a:lstStyle/>
          <a:p>
            <a:pPr marL="108000" algn="r"/>
            <a:r>
              <a:rPr lang="de-DE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Herzlich willkommen </a:t>
            </a:r>
            <a:r>
              <a:rPr lang="de-DE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zu</a:t>
            </a:r>
            <a:r>
              <a:rPr lang="de-DE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</a:t>
            </a:r>
            <a:endParaRPr lang="de-DE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1243" y="3928533"/>
            <a:ext cx="6310489" cy="5644445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3000" b="1" dirty="0" smtClean="0">
                <a:solidFill>
                  <a:srgbClr val="041D64"/>
                </a:solidFill>
              </a:rPr>
              <a:t>Bibel-Entdecker auf Tour!</a:t>
            </a:r>
            <a:endParaRPr lang="de-DE" sz="3000" b="1" dirty="0">
              <a:solidFill>
                <a:srgbClr val="041D64"/>
              </a:solidFill>
            </a:endParaRPr>
          </a:p>
          <a:p>
            <a:pPr marL="0" indent="0" algn="just">
              <a:buNone/>
            </a:pP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Lucy und Max begegnen einem Bibel-Entdecker. Dieser findet auf dem Dachboden der Kirche ein altes, dickes Buch. </a:t>
            </a:r>
          </a:p>
          <a:p>
            <a:pPr marL="0" indent="0" algn="just">
              <a:buNone/>
            </a:pP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Hast Du Lust, Lucy und Max zu begleiten und vom Bibel-Entdecker zu erfahren, wer in der Bibel zu uns Menschen redet; wie Menschen Gott begegnen und begeistert weitererzählen; wie die Bibel entstanden ist oder wie die Bibel überliefert wurde? </a:t>
            </a:r>
          </a:p>
          <a:p>
            <a:pPr marL="0" indent="0" algn="just">
              <a:buNone/>
            </a:pP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Den </a:t>
            </a:r>
            <a:r>
              <a:rPr lang="de-CH" sz="1900" spc="4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öhepunkt bildet ein Ausflug ins Bibelmuseum nach Meersburg. </a:t>
            </a:r>
          </a:p>
          <a:p>
            <a:pPr marL="0" indent="0">
              <a:buNone/>
            </a:pP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Am </a:t>
            </a:r>
            <a:r>
              <a:rPr lang="de-CH" sz="1900" spc="40" dirty="0">
                <a:solidFill>
                  <a:schemeClr val="accent3">
                    <a:lumMod val="75000"/>
                  </a:schemeClr>
                </a:solidFill>
              </a:rPr>
              <a:t>Sonntag </a:t>
            </a: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20. </a:t>
            </a:r>
            <a:r>
              <a:rPr lang="de-CH" sz="1900" spc="40" dirty="0">
                <a:solidFill>
                  <a:schemeClr val="accent3">
                    <a:lumMod val="75000"/>
                  </a:schemeClr>
                </a:solidFill>
              </a:rPr>
              <a:t>Oktober findet in der Kirche </a:t>
            </a: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Burg </a:t>
            </a:r>
            <a:r>
              <a:rPr lang="de-CH" sz="1900" spc="40" dirty="0">
                <a:solidFill>
                  <a:schemeClr val="accent3">
                    <a:lumMod val="75000"/>
                  </a:schemeClr>
                </a:solidFill>
              </a:rPr>
              <a:t>um </a:t>
            </a: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9.45 </a:t>
            </a:r>
            <a:r>
              <a:rPr lang="de-CH" sz="1900" spc="40" dirty="0">
                <a:solidFill>
                  <a:schemeClr val="accent3">
                    <a:lumMod val="75000"/>
                  </a:schemeClr>
                </a:solidFill>
              </a:rPr>
              <a:t>Uhr </a:t>
            </a: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ein Abschlussgottesdienst </a:t>
            </a:r>
            <a:r>
              <a:rPr lang="de-CH" sz="1900" spc="40" dirty="0">
                <a:solidFill>
                  <a:schemeClr val="accent3">
                    <a:lumMod val="75000"/>
                  </a:schemeClr>
                </a:solidFill>
              </a:rPr>
              <a:t>statt. Dazu sind alle herzlich eingeladen</a:t>
            </a:r>
            <a:r>
              <a:rPr lang="de-CH" sz="1900" spc="4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de-CH" sz="17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de-CH" sz="1900" u="sng" dirty="0" smtClean="0">
                <a:solidFill>
                  <a:schemeClr val="accent3">
                    <a:lumMod val="75000"/>
                  </a:schemeClr>
                </a:solidFill>
              </a:rPr>
              <a:t>Teilnehmende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:	</a:t>
            </a:r>
            <a:r>
              <a:rPr lang="de-CH" sz="1900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ür Kinder ab dem 2. Kindergartenjahr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de-CH" sz="1900" u="sng" dirty="0" smtClean="0">
                <a:solidFill>
                  <a:schemeClr val="accent3">
                    <a:lumMod val="75000"/>
                  </a:schemeClr>
                </a:solidFill>
              </a:rPr>
              <a:t>Kosten</a:t>
            </a:r>
            <a:r>
              <a:rPr lang="de-CH" sz="1900" dirty="0">
                <a:solidFill>
                  <a:schemeClr val="accent3">
                    <a:lumMod val="75000"/>
                  </a:schemeClr>
                </a:solidFill>
              </a:rPr>
              <a:t>:  	  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de-CH" sz="1900" dirty="0">
                <a:solidFill>
                  <a:schemeClr val="accent3">
                    <a:lumMod val="75000"/>
                  </a:schemeClr>
                </a:solidFill>
              </a:rPr>
              <a:t>.- 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Franken /</a:t>
            </a:r>
            <a:r>
              <a:rPr lang="de-CH" sz="1900" smtClean="0">
                <a:solidFill>
                  <a:schemeClr val="accent3">
                    <a:lumMod val="75000"/>
                  </a:schemeClr>
                </a:solidFill>
              </a:rPr>
              <a:t>pro Kind</a:t>
            </a:r>
            <a:endParaRPr lang="de-CH" sz="19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CH" sz="1900" u="sng" dirty="0">
                <a:solidFill>
                  <a:schemeClr val="accent3">
                    <a:lumMod val="75000"/>
                  </a:schemeClr>
                </a:solidFill>
              </a:rPr>
              <a:t>Information und Anmeldung </a:t>
            </a:r>
            <a:r>
              <a:rPr lang="de-CH" sz="1900" dirty="0">
                <a:solidFill>
                  <a:schemeClr val="accent3">
                    <a:lumMod val="75000"/>
                  </a:schemeClr>
                </a:solidFill>
              </a:rPr>
              <a:t>bis 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14. September bei: </a:t>
            </a:r>
            <a:endParaRPr lang="de-CH" sz="19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CH" sz="1900" dirty="0">
                <a:solidFill>
                  <a:schemeClr val="accent3">
                    <a:lumMod val="75000"/>
                  </a:schemeClr>
                </a:solidFill>
              </a:rPr>
              <a:t>Pfarrehepaar B.&amp;C. Junger 052/741 22 27 / </a:t>
            </a:r>
            <a:r>
              <a:rPr lang="de-CH" sz="1900" u="sng" dirty="0">
                <a:solidFill>
                  <a:schemeClr val="accent3">
                    <a:lumMod val="75000"/>
                  </a:schemeClr>
                </a:solidFill>
              </a:rPr>
              <a:t>pfarramt@evang-burg.ch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CH" sz="1900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der 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Regula </a:t>
            </a:r>
            <a:r>
              <a:rPr lang="de-CH" sz="1900" dirty="0">
                <a:solidFill>
                  <a:schemeClr val="accent3">
                    <a:lumMod val="75000"/>
                  </a:schemeClr>
                </a:solidFill>
              </a:rPr>
              <a:t>Weber 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/ </a:t>
            </a:r>
            <a:r>
              <a:rPr lang="de-CH" sz="1900" u="sng" dirty="0" smtClean="0">
                <a:solidFill>
                  <a:schemeClr val="accent3">
                    <a:lumMod val="75000"/>
                  </a:schemeClr>
                </a:solidFill>
              </a:rPr>
              <a:t>regula.weber@kath-amseeundrhy.ch</a:t>
            </a:r>
            <a:r>
              <a:rPr lang="de-CH" sz="1900" dirty="0"/>
              <a:t>  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079 </a:t>
            </a:r>
            <a:r>
              <a:rPr lang="de-CH" sz="1900" dirty="0">
                <a:solidFill>
                  <a:schemeClr val="accent3">
                    <a:lumMod val="75000"/>
                  </a:schemeClr>
                </a:solidFill>
              </a:rPr>
              <a:t>219 69 </a:t>
            </a:r>
            <a:r>
              <a:rPr lang="de-CH" sz="1900" dirty="0" smtClean="0">
                <a:solidFill>
                  <a:schemeClr val="accent3">
                    <a:lumMod val="75000"/>
                  </a:schemeClr>
                </a:solidFill>
              </a:rPr>
              <a:t>82</a:t>
            </a:r>
          </a:p>
          <a:p>
            <a:pPr marL="0" indent="0">
              <a:spcAft>
                <a:spcPts val="0"/>
              </a:spcAft>
              <a:buNone/>
            </a:pPr>
            <a:endParaRPr lang="de-CH" sz="1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1900" dirty="0" smtClean="0">
                <a:solidFill>
                  <a:schemeClr val="accent3">
                    <a:lumMod val="75000"/>
                  </a:schemeClr>
                </a:solidFill>
              </a:rPr>
              <a:t>Wir </a:t>
            </a:r>
            <a:r>
              <a:rPr lang="de-DE" sz="1900" dirty="0">
                <a:solidFill>
                  <a:schemeClr val="accent3">
                    <a:lumMod val="75000"/>
                  </a:schemeClr>
                </a:solidFill>
              </a:rPr>
              <a:t>freuen uns auf dich und auf eine spannende und tolle </a:t>
            </a:r>
            <a:r>
              <a:rPr lang="de-DE" sz="1900" dirty="0" smtClean="0">
                <a:solidFill>
                  <a:schemeClr val="accent3">
                    <a:lumMod val="75000"/>
                  </a:schemeClr>
                </a:solidFill>
              </a:rPr>
              <a:t>Kinderbibelwoche! </a:t>
            </a:r>
            <a:br>
              <a:rPr lang="de-DE" sz="19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19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Dein </a:t>
            </a:r>
            <a:r>
              <a:rPr lang="de-DE" sz="1900" dirty="0">
                <a:solidFill>
                  <a:schemeClr val="accent3">
                    <a:lumMod val="75000"/>
                  </a:schemeClr>
                </a:solidFill>
              </a:rPr>
              <a:t>Vorbereitungsteam</a:t>
            </a:r>
          </a:p>
        </p:txBody>
      </p:sp>
    </p:spTree>
    <p:extLst>
      <p:ext uri="{BB962C8B-B14F-4D97-AF65-F5344CB8AC3E}">
        <p14:creationId xmlns:p14="http://schemas.microsoft.com/office/powerpoint/2010/main" val="18728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Himme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TC103457452[[fn=Himmlisch]]</Template>
  <TotalTime>0</TotalTime>
  <Words>116</Words>
  <Application>Microsoft Office PowerPoint</Application>
  <PresentationFormat>A4-Papier (210x297 mm)</PresentationFormat>
  <Paragraphs>22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 JULIAN</vt:lpstr>
      <vt:lpstr>Arial</vt:lpstr>
      <vt:lpstr>Calibri</vt:lpstr>
      <vt:lpstr>Calibri Light</vt:lpstr>
      <vt:lpstr>Tekton Pro Cond</vt:lpstr>
      <vt:lpstr>Times New Roman</vt:lpstr>
      <vt:lpstr>Himmel</vt:lpstr>
      <vt:lpstr>                     BIBEL-ENTDECKER                AUF TOUR</vt:lpstr>
      <vt:lpstr>Herzlich willkommen zu: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 Zoll</dc:creator>
  <cp:lastModifiedBy>Beat &amp; Corinna  Junger</cp:lastModifiedBy>
  <cp:revision>42</cp:revision>
  <cp:lastPrinted>2024-08-06T15:00:41Z</cp:lastPrinted>
  <dcterms:created xsi:type="dcterms:W3CDTF">2014-01-13T20:46:23Z</dcterms:created>
  <dcterms:modified xsi:type="dcterms:W3CDTF">2024-08-06T15:01:11Z</dcterms:modified>
</cp:coreProperties>
</file>